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778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67DE-08C3-48F1-A225-29EFFC2FE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0106D-1C60-47BA-95C6-2E8178659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7700D-ABE6-4E79-8E7B-927E4E61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BE733-4AB5-45DB-9F18-255E9A89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743BB-3DCF-4887-A42C-D0842255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3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961B-083D-428F-A56D-5DC5E000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5AA61-30D4-4360-AF2F-EC74356EA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ADA15-D643-4648-86DD-505F60DB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E8C58-B92A-4D03-BBB8-A085A69D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0CE02-E3DD-493D-B464-30D89CF9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7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4D57F-9BB4-4307-8403-3414CF979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84CC7-7408-47A7-A6E0-31571D047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50C07-F063-4827-82C6-86E1F758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63DC4-9C94-43F3-A17B-C920C397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916B-685C-4A83-AC11-B9CAF8CB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5419-0CF8-4D5A-AE01-E861382B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3AEC0-6DCB-4978-B6F5-D3D6C5C9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048AC-D6DC-49C7-B2CA-C4B5ACB9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14563-4A73-41CD-B82B-01BC620F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8D36C-72B3-4DAC-803B-6327AEDE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8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76EC-A79A-4476-B12F-9646E5195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5D8CC-592F-4D68-AE05-9C0045E2B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D78A1-8AA7-4C77-8F63-EEDD0CA6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B5F82-EF17-4C1D-AC14-1EB38CFE9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4E448-E41C-44C2-8DD1-EF39F80B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8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071E-D627-4E28-BC19-42C35A47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AA45F-145B-4FD3-948A-7DDC7C90C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8620B-DC9B-45F6-B5C0-61B9C76B0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9995B-0867-48C3-AD8C-AF37F696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59DFA-806A-470F-8597-0A544710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632C-CB1D-4813-8E96-8CF4C339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0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3D13-EFC9-42DF-B3B5-34F26F86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7CAC8-2DF7-43F2-B61E-F4889F6DA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2F055-1126-4AE0-AA6F-C0953DEEE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DFA965-4F32-4117-AD97-8D42CB9AB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08841-421B-4591-8536-56A6545BF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177C0-11B8-4641-BEB8-0A3AFC3C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48F83-052F-4520-B831-87D063AC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43FF9-A311-42DC-917A-E7B8B9C4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7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81B7-DD5B-43EF-8ED0-7C49B8B7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2699F-C8A8-4987-8813-EC54E16E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1A679-1E9B-487A-9D7B-4CA287E7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3B942-A4EA-4D54-94BC-48649AC2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0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BB17B-EF9F-4E9E-85C1-F0CAB11A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C9842-1380-4642-AD02-194A8AE7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EA9F6-5152-4FD4-91FF-1407F22F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5D4E-DB5A-4B84-A8DF-07D727E4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DD4F-6460-4674-AE90-B6F788C7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37A62-8301-4DE7-96DC-37B93C893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077DC-0226-4475-BCCA-AD1E32CD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F2153-8FBC-4FEF-B027-D4B79486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E6BDC-3537-4959-BB73-A0C22A00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1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E481-2336-4BB5-8151-6FF92231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B5F1D5-985E-46A1-AA9E-CC4F22887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ACE12-5DC5-47C8-9A19-08AA4613E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6E2E8-2144-4DCB-A73C-34A9D4CEE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EBDB3-532B-43CB-9D72-61B983EC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75436-C408-41AE-9AFD-AFBC0D56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45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443545-E709-4596-ACD2-7541B814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FD3C9-9FAA-4EB7-8BA3-AF541BFB4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93F67-4176-44A1-9704-1327B90C4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AA414-3569-4C90-B56C-D2FF4F0B697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AF77A-0D2F-4AD4-BD81-75F195A74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99923-5531-4586-9F10-E3835FD67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4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18" Type="http://schemas.openxmlformats.org/officeDocument/2006/relationships/image" Target="../media/image3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" Type="http://schemas.openxmlformats.org/officeDocument/2006/relationships/image" Target="../media/image20.jpeg"/><Relationship Id="rId16" Type="http://schemas.openxmlformats.org/officeDocument/2006/relationships/image" Target="../media/image34.jpe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jpeg"/><Relationship Id="rId10" Type="http://schemas.openxmlformats.org/officeDocument/2006/relationships/image" Target="../media/image28.jpeg"/><Relationship Id="rId19" Type="http://schemas.openxmlformats.org/officeDocument/2006/relationships/image" Target="../media/image37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6C6BCC-6500-4BCC-8AEB-A53C22389AB2}"/>
              </a:ext>
            </a:extLst>
          </p:cNvPr>
          <p:cNvGrpSpPr/>
          <p:nvPr/>
        </p:nvGrpSpPr>
        <p:grpSpPr>
          <a:xfrm>
            <a:off x="0" y="0"/>
            <a:ext cx="9080435" cy="7313718"/>
            <a:chOff x="0" y="0"/>
            <a:chExt cx="9080435" cy="731371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E14CCB-7C75-4BF0-8FBF-A448A483645D}"/>
                </a:ext>
              </a:extLst>
            </p:cNvPr>
            <p:cNvGrpSpPr/>
            <p:nvPr/>
          </p:nvGrpSpPr>
          <p:grpSpPr>
            <a:xfrm>
              <a:off x="0" y="0"/>
              <a:ext cx="9080435" cy="7313718"/>
              <a:chOff x="0" y="0"/>
              <a:chExt cx="9080435" cy="7313718"/>
            </a:xfrm>
          </p:grpSpPr>
          <p:pic>
            <p:nvPicPr>
              <p:cNvPr id="17" name="Picture 16" descr="A picture containing porcelain&#10;&#10;Description automatically generated">
                <a:extLst>
                  <a:ext uri="{FF2B5EF4-FFF2-40B4-BE49-F238E27FC236}">
                    <a16:creationId xmlns:a16="http://schemas.microsoft.com/office/drawing/2014/main" id="{CA9EFE9A-CCEE-4BAB-A659-9C4A071A0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tree, surrounded&#10;&#10;Description automatically generated">
                <a:extLst>
                  <a:ext uri="{FF2B5EF4-FFF2-40B4-BE49-F238E27FC236}">
                    <a16:creationId xmlns:a16="http://schemas.microsoft.com/office/drawing/2014/main" id="{C57DFA37-B162-4E40-8AE4-7C8FC1E2B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9294" y="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DCBFED6-7ED3-4050-95B2-AA5427DB3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8588" y="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120D9DB-893C-4537-B801-1D6024C3E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7882" y="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nature&#10;&#10;Description automatically generated">
                <a:extLst>
                  <a:ext uri="{FF2B5EF4-FFF2-40B4-BE49-F238E27FC236}">
                    <a16:creationId xmlns:a16="http://schemas.microsoft.com/office/drawing/2014/main" id="{195B28A0-FD89-4C26-A1E6-56A2E01EB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6643" y="494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29" name="Picture 28" descr="A picture containing tree, surrounded, forest&#10;&#10;Description automatically generated">
                <a:extLst>
                  <a:ext uri="{FF2B5EF4-FFF2-40B4-BE49-F238E27FC236}">
                    <a16:creationId xmlns:a16="http://schemas.microsoft.com/office/drawing/2014/main" id="{CAC7F6B8-F82C-47BD-AA99-8C532F325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816830"/>
                <a:ext cx="1875865" cy="1875865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porcelain&#10;&#10;Description automatically generated">
                <a:extLst>
                  <a:ext uri="{FF2B5EF4-FFF2-40B4-BE49-F238E27FC236}">
                    <a16:creationId xmlns:a16="http://schemas.microsoft.com/office/drawing/2014/main" id="{696FEF7B-6D31-43C9-8A98-6B9130AFB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5110" y="1820596"/>
                <a:ext cx="1828800" cy="185717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533572A-A98C-4AEC-BA29-852862BBF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4651" y="182633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tree, bubble&#10;&#10;Description automatically generated">
                <a:extLst>
                  <a:ext uri="{FF2B5EF4-FFF2-40B4-BE49-F238E27FC236}">
                    <a16:creationId xmlns:a16="http://schemas.microsoft.com/office/drawing/2014/main" id="{A64ABF6F-04B8-480E-9858-9318E3D1D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620" y="182633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37" name="Picture 36" descr="A picture containing bubble&#10;&#10;Description automatically generated">
                <a:extLst>
                  <a:ext uri="{FF2B5EF4-FFF2-40B4-BE49-F238E27FC236}">
                    <a16:creationId xmlns:a16="http://schemas.microsoft.com/office/drawing/2014/main" id="{A0063E25-A6D2-4A0A-BE22-B4F2BFB53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0557" y="1827318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A290DEC-DABD-4816-8171-FEFAF8AB4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6" y="3671045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tree, surrounded&#10;&#10;Description automatically generated">
                <a:extLst>
                  <a:ext uri="{FF2B5EF4-FFF2-40B4-BE49-F238E27FC236}">
                    <a16:creationId xmlns:a16="http://schemas.microsoft.com/office/drawing/2014/main" id="{8C644860-396D-4E36-8B4A-51EA39CCC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1768" y="3656118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45" name="Picture 44" descr="A picture containing tree, outdoor, plant&#10;&#10;Description automatically generated">
                <a:extLst>
                  <a:ext uri="{FF2B5EF4-FFF2-40B4-BE49-F238E27FC236}">
                    <a16:creationId xmlns:a16="http://schemas.microsoft.com/office/drawing/2014/main" id="{FEB71C95-AE3C-4629-BD6F-F9F02ACA4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3267" y="3656118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BB48E7B1-65C8-46B1-AB9E-1F91EC1A6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635" y="3656118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tree, round&#10;&#10;Description automatically generated">
                <a:extLst>
                  <a:ext uri="{FF2B5EF4-FFF2-40B4-BE49-F238E27FC236}">
                    <a16:creationId xmlns:a16="http://schemas.microsoft.com/office/drawing/2014/main" id="{44E78F07-378C-4722-966E-05BC28733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0" y="5484918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51" name="Picture 50" descr="A picture containing tree, star, surrounded&#10;&#10;Description automatically generated">
                <a:extLst>
                  <a:ext uri="{FF2B5EF4-FFF2-40B4-BE49-F238E27FC236}">
                    <a16:creationId xmlns:a16="http://schemas.microsoft.com/office/drawing/2014/main" id="{00A6D889-E479-4AEA-AC40-B2108FE8F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9624" y="3653260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53" name="Picture 52" descr="A picture containing tree, outdoor, sign, surrounded&#10;&#10;Description automatically generated">
                <a:extLst>
                  <a:ext uri="{FF2B5EF4-FFF2-40B4-BE49-F238E27FC236}">
                    <a16:creationId xmlns:a16="http://schemas.microsoft.com/office/drawing/2014/main" id="{60291FDF-52C0-42CA-B4F0-EBC198A09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495" y="5485412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C17ED77A-A880-4D01-BD19-11A4FD87E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3267" y="5484918"/>
                <a:ext cx="1828800" cy="1828306"/>
              </a:xfrm>
              <a:prstGeom prst="rect">
                <a:avLst/>
              </a:prstGeom>
            </p:spPr>
          </p:pic>
        </p:grpSp>
        <p:pic>
          <p:nvPicPr>
            <p:cNvPr id="5" name="Picture 4" descr="A picture containing nature&#10;&#10;Description automatically generated">
              <a:extLst>
                <a:ext uri="{FF2B5EF4-FFF2-40B4-BE49-F238E27FC236}">
                  <a16:creationId xmlns:a16="http://schemas.microsoft.com/office/drawing/2014/main" id="{1698912C-B4EE-4E59-8518-8C5E3A01A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096" y="5469991"/>
              <a:ext cx="1828800" cy="1828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23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4F017AD1-643C-4075-B0E2-4E2F2245C3D2}"/>
              </a:ext>
            </a:extLst>
          </p:cNvPr>
          <p:cNvGrpSpPr/>
          <p:nvPr/>
        </p:nvGrpSpPr>
        <p:grpSpPr>
          <a:xfrm>
            <a:off x="0" y="0"/>
            <a:ext cx="9144000" cy="7315200"/>
            <a:chOff x="0" y="0"/>
            <a:chExt cx="9144000" cy="7315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2E3059-E197-4895-A4F8-03B98E724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" cy="1828800"/>
            </a:xfrm>
            <a:prstGeom prst="rect">
              <a:avLst/>
            </a:prstGeom>
          </p:spPr>
        </p:pic>
        <p:pic>
          <p:nvPicPr>
            <p:cNvPr id="7" name="Picture 6" descr="A picture containing nature, round, half, close&#10;&#10;Description automatically generated">
              <a:extLst>
                <a:ext uri="{FF2B5EF4-FFF2-40B4-BE49-F238E27FC236}">
                  <a16:creationId xmlns:a16="http://schemas.microsoft.com/office/drawing/2014/main" id="{2A5D15A1-3FC0-474E-9184-3553DEDB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0"/>
              <a:ext cx="1828800" cy="1828800"/>
            </a:xfrm>
            <a:prstGeom prst="rect">
              <a:avLst/>
            </a:prstGeom>
          </p:spPr>
        </p:pic>
        <p:pic>
          <p:nvPicPr>
            <p:cNvPr id="9" name="Picture 8" descr="A picture containing round&#10;&#10;Description automatically generated">
              <a:extLst>
                <a:ext uri="{FF2B5EF4-FFF2-40B4-BE49-F238E27FC236}">
                  <a16:creationId xmlns:a16="http://schemas.microsoft.com/office/drawing/2014/main" id="{073DC9FD-E233-481F-8737-6BF6D80B7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0"/>
              <a:ext cx="1828800" cy="1828800"/>
            </a:xfrm>
            <a:prstGeom prst="rect">
              <a:avLst/>
            </a:prstGeom>
          </p:spPr>
        </p:pic>
        <p:pic>
          <p:nvPicPr>
            <p:cNvPr id="11" name="Picture 10" descr="A picture containing image, close&#10;&#10;Description automatically generated">
              <a:extLst>
                <a:ext uri="{FF2B5EF4-FFF2-40B4-BE49-F238E27FC236}">
                  <a16:creationId xmlns:a16="http://schemas.microsoft.com/office/drawing/2014/main" id="{5497FD48-20C7-4798-BD50-3A957BCC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 descr="A picture containing round, image, light, close&#10;&#10;Description automatically generated">
              <a:extLst>
                <a:ext uri="{FF2B5EF4-FFF2-40B4-BE49-F238E27FC236}">
                  <a16:creationId xmlns:a16="http://schemas.microsoft.com/office/drawing/2014/main" id="{0020845F-9F83-4BA6-A26A-3F20F8AAD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0"/>
              <a:ext cx="1828800" cy="1828800"/>
            </a:xfrm>
            <a:prstGeom prst="rect">
              <a:avLst/>
            </a:prstGeom>
          </p:spPr>
        </p:pic>
        <p:pic>
          <p:nvPicPr>
            <p:cNvPr id="15" name="Picture 14" descr="A picture containing tree, plant&#10;&#10;Description automatically generated">
              <a:extLst>
                <a:ext uri="{FF2B5EF4-FFF2-40B4-BE49-F238E27FC236}">
                  <a16:creationId xmlns:a16="http://schemas.microsoft.com/office/drawing/2014/main" id="{1607234E-2B7A-4501-BA34-F84DD2A8E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28800"/>
              <a:ext cx="1828800" cy="18288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4C64484-B115-4242-8FC1-C72C0ED69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828800"/>
              <a:ext cx="1828800" cy="1828800"/>
            </a:xfrm>
            <a:prstGeom prst="rect">
              <a:avLst/>
            </a:prstGeom>
          </p:spPr>
        </p:pic>
        <p:pic>
          <p:nvPicPr>
            <p:cNvPr id="19" name="Picture 18" descr="A picture containing crater&#10;&#10;Description automatically generated">
              <a:extLst>
                <a:ext uri="{FF2B5EF4-FFF2-40B4-BE49-F238E27FC236}">
                  <a16:creationId xmlns:a16="http://schemas.microsoft.com/office/drawing/2014/main" id="{247D4C97-F82A-47A6-81D1-D81CC1EA3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1828800"/>
              <a:ext cx="1828800" cy="1828800"/>
            </a:xfrm>
            <a:prstGeom prst="rect">
              <a:avLst/>
            </a:prstGeom>
          </p:spPr>
        </p:pic>
        <p:pic>
          <p:nvPicPr>
            <p:cNvPr id="21" name="Picture 20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5C7ED194-8E15-4B80-8077-69331CBD7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1828800"/>
              <a:ext cx="1828800" cy="18288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02D6FCE-DA1D-4E08-8CAE-F8441C10A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1828800"/>
              <a:ext cx="1828800" cy="18288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5D6F138-8D0D-4889-84F9-695F7EBE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57600"/>
              <a:ext cx="1828800" cy="1828800"/>
            </a:xfrm>
            <a:prstGeom prst="rect">
              <a:avLst/>
            </a:prstGeom>
          </p:spPr>
        </p:pic>
        <p:pic>
          <p:nvPicPr>
            <p:cNvPr id="27" name="Picture 26" descr="A picture containing round, close&#10;&#10;Description automatically generated">
              <a:extLst>
                <a:ext uri="{FF2B5EF4-FFF2-40B4-BE49-F238E27FC236}">
                  <a16:creationId xmlns:a16="http://schemas.microsoft.com/office/drawing/2014/main" id="{CC51E2A1-7D2C-4548-BFCF-8DC4C06EE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3657600"/>
              <a:ext cx="1828800" cy="18288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5A96845-6B1A-4EA1-A41C-241F917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3657600"/>
              <a:ext cx="1828800" cy="1828800"/>
            </a:xfrm>
            <a:prstGeom prst="rect">
              <a:avLst/>
            </a:prstGeom>
          </p:spPr>
        </p:pic>
        <p:pic>
          <p:nvPicPr>
            <p:cNvPr id="31" name="Picture 30" descr="A picture containing tree, outdoor, plant&#10;&#10;Description automatically generated">
              <a:extLst>
                <a:ext uri="{FF2B5EF4-FFF2-40B4-BE49-F238E27FC236}">
                  <a16:creationId xmlns:a16="http://schemas.microsoft.com/office/drawing/2014/main" id="{E793A788-33A4-47DC-A9AD-F866DDC38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657600"/>
              <a:ext cx="1828800" cy="1828800"/>
            </a:xfrm>
            <a:prstGeom prst="rect">
              <a:avLst/>
            </a:prstGeom>
          </p:spPr>
        </p:pic>
        <p:pic>
          <p:nvPicPr>
            <p:cNvPr id="33" name="Picture 32" descr="A picture containing black, projectile, close&#10;&#10;Description automatically generated">
              <a:extLst>
                <a:ext uri="{FF2B5EF4-FFF2-40B4-BE49-F238E27FC236}">
                  <a16:creationId xmlns:a16="http://schemas.microsoft.com/office/drawing/2014/main" id="{17FFA8E0-F08D-40A2-9655-13B4622AC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3657600"/>
              <a:ext cx="1828800" cy="1828800"/>
            </a:xfrm>
            <a:prstGeom prst="rect">
              <a:avLst/>
            </a:prstGeom>
          </p:spPr>
        </p:pic>
        <p:pic>
          <p:nvPicPr>
            <p:cNvPr id="35" name="Picture 34" descr="A picture containing close&#10;&#10;Description automatically generated">
              <a:extLst>
                <a:ext uri="{FF2B5EF4-FFF2-40B4-BE49-F238E27FC236}">
                  <a16:creationId xmlns:a16="http://schemas.microsoft.com/office/drawing/2014/main" id="{A1F5C11A-7FD1-4246-9125-AB04CE504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6400"/>
              <a:ext cx="1828800" cy="1828800"/>
            </a:xfrm>
            <a:prstGeom prst="rect">
              <a:avLst/>
            </a:prstGeom>
          </p:spPr>
        </p:pic>
        <p:pic>
          <p:nvPicPr>
            <p:cNvPr id="37" name="Picture 36" descr="A picture containing close&#10;&#10;Description automatically generated">
              <a:extLst>
                <a:ext uri="{FF2B5EF4-FFF2-40B4-BE49-F238E27FC236}">
                  <a16:creationId xmlns:a16="http://schemas.microsoft.com/office/drawing/2014/main" id="{627A179F-7515-458D-8207-283BD95C8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486400"/>
              <a:ext cx="1828800" cy="1828800"/>
            </a:xfrm>
            <a:prstGeom prst="rect">
              <a:avLst/>
            </a:prstGeom>
          </p:spPr>
        </p:pic>
        <p:pic>
          <p:nvPicPr>
            <p:cNvPr id="39" name="Picture 38" descr="A picture containing crater, close, round&#10;&#10;Description automatically generated">
              <a:extLst>
                <a:ext uri="{FF2B5EF4-FFF2-40B4-BE49-F238E27FC236}">
                  <a16:creationId xmlns:a16="http://schemas.microsoft.com/office/drawing/2014/main" id="{106B4E9F-4F09-45AF-AE69-4C8523EC3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5486400"/>
              <a:ext cx="1828800" cy="1828800"/>
            </a:xfrm>
            <a:prstGeom prst="rect">
              <a:avLst/>
            </a:prstGeom>
          </p:spPr>
        </p:pic>
        <p:pic>
          <p:nvPicPr>
            <p:cNvPr id="41" name="Picture 40" descr="A picture containing crater, dark, close&#10;&#10;Description automatically generated">
              <a:extLst>
                <a:ext uri="{FF2B5EF4-FFF2-40B4-BE49-F238E27FC236}">
                  <a16:creationId xmlns:a16="http://schemas.microsoft.com/office/drawing/2014/main" id="{EAB3533A-76A1-4008-84AB-8CCBCAF6E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5486400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00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SalkGundersen, Kateri</dc:creator>
  <cp:lastModifiedBy>SalkGundersen, Kateri</cp:lastModifiedBy>
  <cp:revision>12</cp:revision>
  <dcterms:created xsi:type="dcterms:W3CDTF">2020-12-21T20:28:04Z</dcterms:created>
  <dcterms:modified xsi:type="dcterms:W3CDTF">2020-12-28T21:11:08Z</dcterms:modified>
</cp:coreProperties>
</file>